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ФЗ от 29.12.2012 г. № 273-ФЗ «Об образовании в Российской Федерации;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(утвержден приказом Министерства образования и науки РФ от 17.10.2013 г. № 115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Санитарно-эмидимиологические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 и нормы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2.4.1.3049-13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Саниарно-эпидимиологические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требования к устройству, содержанию и организации режима работы дошкольных образовательных учреждений» (утвержден постановлением Главного государственного санитарного врача РФ от 15 мая 2013 г. № 26);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Примерная основная образовательная программа дошкольного образования (одобрена решением федерального УМО по общему образованию от 20.05.2015 г. № 2/15)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30.08.2013 г.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Устав ЧДОУ «Детский сад № 2»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Нормативные документы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документы</dc:title>
  <dc:creator>EkaterinaSeg</dc:creator>
  <cp:lastModifiedBy>EkaterinaSeg</cp:lastModifiedBy>
  <cp:revision>1</cp:revision>
  <dcterms:created xsi:type="dcterms:W3CDTF">2017-06-28T07:25:01Z</dcterms:created>
  <dcterms:modified xsi:type="dcterms:W3CDTF">2017-06-28T07:25:28Z</dcterms:modified>
</cp:coreProperties>
</file>